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66FFFF"/>
    <a:srgbClr val="441918"/>
    <a:srgbClr val="FF0066"/>
    <a:srgbClr val="99CC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152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927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363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12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814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9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827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361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881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252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670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C4E12-8F74-47F4-80CE-8A40074B61ED}" type="datetimeFigureOut">
              <a:rPr lang="en-AU" smtClean="0"/>
              <a:t>4/03/2025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ECDF6-DE28-4D43-A3F7-9D0B12569B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011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C02DD8-A6FF-0C82-99E4-DA37A698B485}"/>
              </a:ext>
            </a:extLst>
          </p:cNvPr>
          <p:cNvSpPr/>
          <p:nvPr/>
        </p:nvSpPr>
        <p:spPr>
          <a:xfrm>
            <a:off x="107504" y="173128"/>
            <a:ext cx="8928992" cy="588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BTB18 TT NRL PROPHET LEGEND</a:t>
            </a:r>
            <a:endParaRPr lang="en-AU" sz="3200" dirty="0">
              <a:solidFill>
                <a:schemeClr val="tx2">
                  <a:lumMod val="75000"/>
                </a:schemeClr>
              </a:solidFill>
              <a:latin typeface="Komika Axis" panose="02000506000000020004" pitchFamily="2" charset="0"/>
            </a:endParaRPr>
          </a:p>
        </p:txBody>
      </p:sp>
      <p:pic>
        <p:nvPicPr>
          <p:cNvPr id="3" name="Picture 2" descr="A red and white logo with white text and a blue and white ball&#10;&#10;AI-generated content may be incorrect.">
            <a:extLst>
              <a:ext uri="{FF2B5EF4-FFF2-40B4-BE49-F238E27FC236}">
                <a16:creationId xmlns:a16="http://schemas.microsoft.com/office/drawing/2014/main" id="{B09AC4F3-F2F6-B48B-7AAE-32ACDABD9F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991"/>
            <a:ext cx="525093" cy="493227"/>
          </a:xfrm>
          <a:prstGeom prst="rect">
            <a:avLst/>
          </a:prstGeom>
        </p:spPr>
      </p:pic>
      <p:pic>
        <p:nvPicPr>
          <p:cNvPr id="9" name="Picture 8" descr="A person holding a football&#10;&#10;Description automatically generated">
            <a:extLst>
              <a:ext uri="{FF2B5EF4-FFF2-40B4-BE49-F238E27FC236}">
                <a16:creationId xmlns:a16="http://schemas.microsoft.com/office/drawing/2014/main" id="{AFDADEF2-0C8D-F519-3B15-5BE5AB0E0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63066"/>
            <a:ext cx="750423" cy="551152"/>
          </a:xfrm>
          <a:prstGeom prst="rect">
            <a:avLst/>
          </a:prstGeom>
        </p:spPr>
      </p:pic>
      <p:pic>
        <p:nvPicPr>
          <p:cNvPr id="6" name="Picture 5" descr="A person smiling and a football&#10;&#10;AI-generated content may be incorrect.">
            <a:extLst>
              <a:ext uri="{FF2B5EF4-FFF2-40B4-BE49-F238E27FC236}">
                <a16:creationId xmlns:a16="http://schemas.microsoft.com/office/drawing/2014/main" id="{75B55C13-8F83-6ADE-FD0B-A52819A20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5" y="3782914"/>
            <a:ext cx="2931623" cy="2901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FE2E45-47E1-7153-63A8-D6895B41A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632" y="868342"/>
            <a:ext cx="2994786" cy="2808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68C805-9DB3-5851-5978-8FE3A6E30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868342"/>
            <a:ext cx="3070487" cy="2808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718E9-CC63-5520-4A24-70B8A99DA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8143" y="868342"/>
            <a:ext cx="2994787" cy="2808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5A5DF-E6D4-0DE8-63C4-563A12F99F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631" y="3782914"/>
            <a:ext cx="2994787" cy="2901958"/>
          </a:xfrm>
          <a:prstGeom prst="rect">
            <a:avLst/>
          </a:prstGeom>
        </p:spPr>
      </p:pic>
      <p:pic>
        <p:nvPicPr>
          <p:cNvPr id="10" name="Picture 9" descr="A collage of a person with a football and a list of sports teams&#10;&#10;AI-generated content may be incorrect.">
            <a:extLst>
              <a:ext uri="{FF2B5EF4-FFF2-40B4-BE49-F238E27FC236}">
                <a16:creationId xmlns:a16="http://schemas.microsoft.com/office/drawing/2014/main" id="{60908DBA-6A44-5B6A-D767-C1E61D7E4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51" y="3792610"/>
            <a:ext cx="2931623" cy="29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6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85DA4-7200-111E-35B7-9DB9D4E73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23B639-3046-E05B-E2B3-DC86483C9A70}"/>
              </a:ext>
            </a:extLst>
          </p:cNvPr>
          <p:cNvSpPr/>
          <p:nvPr/>
        </p:nvSpPr>
        <p:spPr>
          <a:xfrm>
            <a:off x="107504" y="173128"/>
            <a:ext cx="8928992" cy="588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BTB18 TT NRL PROPHET LEGEND</a:t>
            </a:r>
            <a:endParaRPr lang="en-AU" sz="3200" dirty="0">
              <a:solidFill>
                <a:schemeClr val="tx2">
                  <a:lumMod val="75000"/>
                </a:schemeClr>
              </a:solidFill>
              <a:latin typeface="Komika Axis" panose="02000506000000020004" pitchFamily="2" charset="0"/>
            </a:endParaRPr>
          </a:p>
        </p:txBody>
      </p:sp>
      <p:pic>
        <p:nvPicPr>
          <p:cNvPr id="3" name="Picture 2" descr="A red and white logo with white text and a blue and white ball&#10;&#10;AI-generated content may be incorrect.">
            <a:extLst>
              <a:ext uri="{FF2B5EF4-FFF2-40B4-BE49-F238E27FC236}">
                <a16:creationId xmlns:a16="http://schemas.microsoft.com/office/drawing/2014/main" id="{0B8B64A3-4453-261D-4D47-7D1D3F658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991"/>
            <a:ext cx="525093" cy="493227"/>
          </a:xfrm>
          <a:prstGeom prst="rect">
            <a:avLst/>
          </a:prstGeom>
        </p:spPr>
      </p:pic>
      <p:pic>
        <p:nvPicPr>
          <p:cNvPr id="9" name="Picture 8" descr="A person holding a football&#10;&#10;Description automatically generated">
            <a:extLst>
              <a:ext uri="{FF2B5EF4-FFF2-40B4-BE49-F238E27FC236}">
                <a16:creationId xmlns:a16="http://schemas.microsoft.com/office/drawing/2014/main" id="{AF363A9A-CFA8-5893-FD09-87F20A159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63066"/>
            <a:ext cx="750423" cy="551152"/>
          </a:xfrm>
          <a:prstGeom prst="rect">
            <a:avLst/>
          </a:prstGeom>
        </p:spPr>
      </p:pic>
      <p:pic>
        <p:nvPicPr>
          <p:cNvPr id="2" name="Picture 1" descr="A person holding a football&#10;&#10;AI-generated content may be incorrect.">
            <a:extLst>
              <a:ext uri="{FF2B5EF4-FFF2-40B4-BE49-F238E27FC236}">
                <a16:creationId xmlns:a16="http://schemas.microsoft.com/office/drawing/2014/main" id="{C4968933-59CE-3B55-F978-24362653C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4"/>
          <a:stretch/>
        </p:blipFill>
        <p:spPr>
          <a:xfrm>
            <a:off x="6123823" y="817891"/>
            <a:ext cx="2945025" cy="2847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26BE5-6F98-9F55-AAD4-F165B859C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817890"/>
            <a:ext cx="3001734" cy="2847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EC9EA-8AB3-16E6-701B-7E4BA6DAC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089" y="808643"/>
            <a:ext cx="3001734" cy="2857216"/>
          </a:xfrm>
          <a:prstGeom prst="rect">
            <a:avLst/>
          </a:prstGeom>
        </p:spPr>
      </p:pic>
      <p:pic>
        <p:nvPicPr>
          <p:cNvPr id="10" name="Picture 9" descr="A person with a beard and a rugby ball&#10;&#10;AI-generated content may be incorrect.">
            <a:extLst>
              <a:ext uri="{FF2B5EF4-FFF2-40B4-BE49-F238E27FC236}">
                <a16:creationId xmlns:a16="http://schemas.microsoft.com/office/drawing/2014/main" id="{312F4C05-F397-1BC8-1C7A-FF30C9FD4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81" y="3712420"/>
            <a:ext cx="3001734" cy="2958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D180AF-83A6-035E-F19F-AFF08B103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5" y="3721667"/>
            <a:ext cx="3001734" cy="2915342"/>
          </a:xfrm>
          <a:prstGeom prst="rect">
            <a:avLst/>
          </a:prstGeom>
        </p:spPr>
      </p:pic>
      <p:pic>
        <p:nvPicPr>
          <p:cNvPr id="13" name="Picture 12" descr="A person holding a football&#10;&#10;AI-generated content may be incorrect.">
            <a:extLst>
              <a:ext uri="{FF2B5EF4-FFF2-40B4-BE49-F238E27FC236}">
                <a16:creationId xmlns:a16="http://schemas.microsoft.com/office/drawing/2014/main" id="{2D6AF0C6-4C89-8F5B-BA99-F941000CEB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57" y="3732227"/>
            <a:ext cx="2887191" cy="296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CA22F-22E1-1EED-7580-EBCAD9E6F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374BEC-7DEB-8C9C-5137-D5283A14AD2F}"/>
              </a:ext>
            </a:extLst>
          </p:cNvPr>
          <p:cNvSpPr/>
          <p:nvPr/>
        </p:nvSpPr>
        <p:spPr>
          <a:xfrm>
            <a:off x="107504" y="173128"/>
            <a:ext cx="8928992" cy="588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BTB18 TT NRL PROPHET LEGEND</a:t>
            </a:r>
            <a:endParaRPr lang="en-AU" sz="3200" dirty="0">
              <a:solidFill>
                <a:schemeClr val="tx2">
                  <a:lumMod val="75000"/>
                </a:schemeClr>
              </a:solidFill>
              <a:latin typeface="Komika Axis" panose="02000506000000020004" pitchFamily="2" charset="0"/>
            </a:endParaRPr>
          </a:p>
        </p:txBody>
      </p:sp>
      <p:pic>
        <p:nvPicPr>
          <p:cNvPr id="3" name="Picture 2" descr="A red and white logo with white text and a blue and white ball&#10;&#10;AI-generated content may be incorrect.">
            <a:extLst>
              <a:ext uri="{FF2B5EF4-FFF2-40B4-BE49-F238E27FC236}">
                <a16:creationId xmlns:a16="http://schemas.microsoft.com/office/drawing/2014/main" id="{9C07A633-1D9A-94A5-0EFA-DCC2659B9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991"/>
            <a:ext cx="525093" cy="493227"/>
          </a:xfrm>
          <a:prstGeom prst="rect">
            <a:avLst/>
          </a:prstGeom>
        </p:spPr>
      </p:pic>
      <p:pic>
        <p:nvPicPr>
          <p:cNvPr id="9" name="Picture 8" descr="A person holding a football&#10;&#10;Description automatically generated">
            <a:extLst>
              <a:ext uri="{FF2B5EF4-FFF2-40B4-BE49-F238E27FC236}">
                <a16:creationId xmlns:a16="http://schemas.microsoft.com/office/drawing/2014/main" id="{3D2E8D6F-1021-0911-2D75-79E620834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63066"/>
            <a:ext cx="750423" cy="5511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FC5E07-3F8F-05F7-0949-96E2D6D73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47180"/>
            <a:ext cx="3032739" cy="2882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12D42-7122-3CD9-A222-80E5DAB2C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43" y="754631"/>
            <a:ext cx="2929385" cy="2867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7A3A3-D71D-BB46-8F3C-388CF69E9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628" y="762082"/>
            <a:ext cx="2966868" cy="2867166"/>
          </a:xfrm>
          <a:prstGeom prst="rect">
            <a:avLst/>
          </a:prstGeom>
        </p:spPr>
      </p:pic>
      <p:pic>
        <p:nvPicPr>
          <p:cNvPr id="8" name="Picture 7" descr="A person holding a football&#10;&#10;AI-generated content may be incorrect.">
            <a:extLst>
              <a:ext uri="{FF2B5EF4-FFF2-40B4-BE49-F238E27FC236}">
                <a16:creationId xmlns:a16="http://schemas.microsoft.com/office/drawing/2014/main" id="{AC2A62A8-93BE-8623-0C00-92033D04A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33714"/>
            <a:ext cx="2978493" cy="2951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19C57-FFD8-A3C8-9C15-A33DADD7EE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4046" y="3733714"/>
            <a:ext cx="2950712" cy="2951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FB8C8D-47E8-309B-B5B6-09E0B71610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112" y="3733714"/>
            <a:ext cx="2978493" cy="29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43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3B3C-3050-0077-57B5-54FF0846B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FDAD4D-FAE6-4323-EC09-527BE8CC2893}"/>
              </a:ext>
            </a:extLst>
          </p:cNvPr>
          <p:cNvSpPr/>
          <p:nvPr/>
        </p:nvSpPr>
        <p:spPr>
          <a:xfrm>
            <a:off x="107504" y="173128"/>
            <a:ext cx="8928992" cy="588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BTB18 TT NRL PROPHET LEGEND</a:t>
            </a:r>
            <a:endParaRPr lang="en-AU" sz="3200" dirty="0">
              <a:solidFill>
                <a:schemeClr val="tx2">
                  <a:lumMod val="75000"/>
                </a:schemeClr>
              </a:solidFill>
              <a:latin typeface="Komika Axis" panose="02000506000000020004" pitchFamily="2" charset="0"/>
            </a:endParaRPr>
          </a:p>
        </p:txBody>
      </p:sp>
      <p:pic>
        <p:nvPicPr>
          <p:cNvPr id="3" name="Picture 2" descr="A red and white logo with white text and a blue and white ball&#10;&#10;AI-generated content may be incorrect.">
            <a:extLst>
              <a:ext uri="{FF2B5EF4-FFF2-40B4-BE49-F238E27FC236}">
                <a16:creationId xmlns:a16="http://schemas.microsoft.com/office/drawing/2014/main" id="{63EECBE4-6703-9074-7B82-D0B049F3E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991"/>
            <a:ext cx="525093" cy="493227"/>
          </a:xfrm>
          <a:prstGeom prst="rect">
            <a:avLst/>
          </a:prstGeom>
        </p:spPr>
      </p:pic>
      <p:pic>
        <p:nvPicPr>
          <p:cNvPr id="9" name="Picture 8" descr="A person holding a football&#10;&#10;Description automatically generated">
            <a:extLst>
              <a:ext uri="{FF2B5EF4-FFF2-40B4-BE49-F238E27FC236}">
                <a16:creationId xmlns:a16="http://schemas.microsoft.com/office/drawing/2014/main" id="{48840DFC-683F-ECDE-0F3C-0D3A2A5F0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63066"/>
            <a:ext cx="750423" cy="551152"/>
          </a:xfrm>
          <a:prstGeom prst="rect">
            <a:avLst/>
          </a:prstGeom>
        </p:spPr>
      </p:pic>
      <p:pic>
        <p:nvPicPr>
          <p:cNvPr id="5" name="Picture 4" descr="A person smiling and a football&#10;&#10;AI-generated content may be incorrect.">
            <a:extLst>
              <a:ext uri="{FF2B5EF4-FFF2-40B4-BE49-F238E27FC236}">
                <a16:creationId xmlns:a16="http://schemas.microsoft.com/office/drawing/2014/main" id="{8BE98206-7334-5714-F9F3-726867A69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57" y="805940"/>
            <a:ext cx="3074668" cy="2855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3179DB-3394-0E47-21B9-A3E423647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616" y="805939"/>
            <a:ext cx="2889660" cy="2767078"/>
          </a:xfrm>
          <a:prstGeom prst="rect">
            <a:avLst/>
          </a:prstGeom>
        </p:spPr>
      </p:pic>
      <p:pic>
        <p:nvPicPr>
          <p:cNvPr id="6" name="Picture 5" descr="A person holding a football&#10;&#10;AI-generated content may be incorrect.">
            <a:extLst>
              <a:ext uri="{FF2B5EF4-FFF2-40B4-BE49-F238E27FC236}">
                <a16:creationId xmlns:a16="http://schemas.microsoft.com/office/drawing/2014/main" id="{BA59CC08-2F77-15C5-7FDE-0D82AE57B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8" y="805939"/>
            <a:ext cx="3001734" cy="2855383"/>
          </a:xfrm>
          <a:prstGeom prst="rect">
            <a:avLst/>
          </a:prstGeom>
        </p:spPr>
      </p:pic>
      <p:pic>
        <p:nvPicPr>
          <p:cNvPr id="8" name="Picture 7" descr="A person with a ball and a beard&#10;&#10;AI-generated content may be incorrect.">
            <a:extLst>
              <a:ext uri="{FF2B5EF4-FFF2-40B4-BE49-F238E27FC236}">
                <a16:creationId xmlns:a16="http://schemas.microsoft.com/office/drawing/2014/main" id="{5076C14E-17F8-2E7A-DD91-257316063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8" y="3723986"/>
            <a:ext cx="2960691" cy="3036189"/>
          </a:xfrm>
          <a:prstGeom prst="rect">
            <a:avLst/>
          </a:prstGeom>
        </p:spPr>
      </p:pic>
      <p:pic>
        <p:nvPicPr>
          <p:cNvPr id="11" name="Picture 10" descr="A person holding a football&#10;&#10;AI-generated content may be incorrect.">
            <a:extLst>
              <a:ext uri="{FF2B5EF4-FFF2-40B4-BE49-F238E27FC236}">
                <a16:creationId xmlns:a16="http://schemas.microsoft.com/office/drawing/2014/main" id="{1EF45A41-6493-E9A6-D27F-F00ED3BA3C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48" y="3723986"/>
            <a:ext cx="3074668" cy="3036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41716-35AE-1265-7204-893A5CD7DC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5311" y="3723986"/>
            <a:ext cx="2950816" cy="300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70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96206-0731-5814-0525-62428E3E2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0E7EFF-96A8-CBC8-CDEA-180D523962A7}"/>
              </a:ext>
            </a:extLst>
          </p:cNvPr>
          <p:cNvSpPr/>
          <p:nvPr/>
        </p:nvSpPr>
        <p:spPr>
          <a:xfrm>
            <a:off x="107504" y="173128"/>
            <a:ext cx="8928992" cy="588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BTB18 TT NRL PROPHET LEGEND</a:t>
            </a:r>
            <a:endParaRPr lang="en-AU" sz="3200" dirty="0">
              <a:solidFill>
                <a:schemeClr val="tx2">
                  <a:lumMod val="75000"/>
                </a:schemeClr>
              </a:solidFill>
              <a:latin typeface="Komika Axis" panose="02000506000000020004" pitchFamily="2" charset="0"/>
            </a:endParaRPr>
          </a:p>
        </p:txBody>
      </p:sp>
      <p:pic>
        <p:nvPicPr>
          <p:cNvPr id="3" name="Picture 2" descr="A red and white logo with white text and a blue and white ball&#10;&#10;AI-generated content may be incorrect.">
            <a:extLst>
              <a:ext uri="{FF2B5EF4-FFF2-40B4-BE49-F238E27FC236}">
                <a16:creationId xmlns:a16="http://schemas.microsoft.com/office/drawing/2014/main" id="{2FF9EF65-B900-A770-E20A-22A5926D1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991"/>
            <a:ext cx="525093" cy="493227"/>
          </a:xfrm>
          <a:prstGeom prst="rect">
            <a:avLst/>
          </a:prstGeom>
        </p:spPr>
      </p:pic>
      <p:pic>
        <p:nvPicPr>
          <p:cNvPr id="9" name="Picture 8" descr="A person holding a football&#10;&#10;Description automatically generated">
            <a:extLst>
              <a:ext uri="{FF2B5EF4-FFF2-40B4-BE49-F238E27FC236}">
                <a16:creationId xmlns:a16="http://schemas.microsoft.com/office/drawing/2014/main" id="{68200116-2AEE-1048-A2E1-DB7CDE2B0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63066"/>
            <a:ext cx="750423" cy="551152"/>
          </a:xfrm>
          <a:prstGeom prst="rect">
            <a:avLst/>
          </a:prstGeom>
        </p:spPr>
      </p:pic>
      <p:pic>
        <p:nvPicPr>
          <p:cNvPr id="7" name="Picture 6" descr="A person with a ball and a baseball hat&#10;&#10;AI-generated content may be incorrect.">
            <a:extLst>
              <a:ext uri="{FF2B5EF4-FFF2-40B4-BE49-F238E27FC236}">
                <a16:creationId xmlns:a16="http://schemas.microsoft.com/office/drawing/2014/main" id="{6CAA7BD2-E2D7-D3DA-1675-50AD60BB5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2" y="831251"/>
            <a:ext cx="2987579" cy="2897409"/>
          </a:xfrm>
          <a:prstGeom prst="rect">
            <a:avLst/>
          </a:prstGeom>
        </p:spPr>
      </p:pic>
      <p:pic>
        <p:nvPicPr>
          <p:cNvPr id="8" name="Picture 7" descr="A person with a beard and a rugby ball&#10;&#10;AI-generated content may be incorrect.">
            <a:extLst>
              <a:ext uri="{FF2B5EF4-FFF2-40B4-BE49-F238E27FC236}">
                <a16:creationId xmlns:a16="http://schemas.microsoft.com/office/drawing/2014/main" id="{4D629139-89DD-E8DB-DFAB-7BF925C17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45" y="831251"/>
            <a:ext cx="3007054" cy="2966577"/>
          </a:xfrm>
          <a:prstGeom prst="rect">
            <a:avLst/>
          </a:prstGeom>
        </p:spPr>
      </p:pic>
      <p:pic>
        <p:nvPicPr>
          <p:cNvPr id="10" name="Picture 9" descr="A person with a beard and a ball&#10;&#10;AI-generated content may be incorrect.">
            <a:extLst>
              <a:ext uri="{FF2B5EF4-FFF2-40B4-BE49-F238E27FC236}">
                <a16:creationId xmlns:a16="http://schemas.microsoft.com/office/drawing/2014/main" id="{A5B33F9A-2BEA-A309-E5BE-E4FB035CD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99" y="811128"/>
            <a:ext cx="2939897" cy="2917531"/>
          </a:xfrm>
          <a:prstGeom prst="rect">
            <a:avLst/>
          </a:prstGeom>
        </p:spPr>
      </p:pic>
      <p:pic>
        <p:nvPicPr>
          <p:cNvPr id="12" name="Picture 11" descr="A person with glasses and a football&#10;&#10;AI-generated content may be incorrect.">
            <a:extLst>
              <a:ext uri="{FF2B5EF4-FFF2-40B4-BE49-F238E27FC236}">
                <a16:creationId xmlns:a16="http://schemas.microsoft.com/office/drawing/2014/main" id="{E5D24FEA-3EDC-958B-F994-17820B798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0" y="3748783"/>
            <a:ext cx="2918861" cy="2956213"/>
          </a:xfrm>
          <a:prstGeom prst="rect">
            <a:avLst/>
          </a:prstGeom>
        </p:spPr>
      </p:pic>
      <p:pic>
        <p:nvPicPr>
          <p:cNvPr id="11" name="Picture 10" descr="A screenshot of a sports player&#10;&#10;AI-generated content may be incorrect.">
            <a:extLst>
              <a:ext uri="{FF2B5EF4-FFF2-40B4-BE49-F238E27FC236}">
                <a16:creationId xmlns:a16="http://schemas.microsoft.com/office/drawing/2014/main" id="{CCF3C15C-C2AC-6102-A456-3622BB1FC7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303" y="3777704"/>
            <a:ext cx="2938729" cy="2907167"/>
          </a:xfrm>
          <a:prstGeom prst="rect">
            <a:avLst/>
          </a:prstGeom>
        </p:spPr>
      </p:pic>
      <p:pic>
        <p:nvPicPr>
          <p:cNvPr id="13" name="Picture 12" descr="A person with a football and a person with a ball&#10;&#10;AI-generated content may be incorrect.">
            <a:extLst>
              <a:ext uri="{FF2B5EF4-FFF2-40B4-BE49-F238E27FC236}">
                <a16:creationId xmlns:a16="http://schemas.microsoft.com/office/drawing/2014/main" id="{5D9EF65C-F5C1-A2BF-2060-2D1BFFCCE0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58" y="3763704"/>
            <a:ext cx="2932470" cy="29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7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2A402-E67C-B7FD-6766-6D3EE92FA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6117F6-99E3-1E59-D410-99CA536B0B1B}"/>
              </a:ext>
            </a:extLst>
          </p:cNvPr>
          <p:cNvSpPr/>
          <p:nvPr/>
        </p:nvSpPr>
        <p:spPr>
          <a:xfrm>
            <a:off x="107504" y="173128"/>
            <a:ext cx="8928992" cy="588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BTB17 TT NRL PROPHET LEGEND</a:t>
            </a:r>
            <a:endParaRPr lang="en-AU" sz="3200" dirty="0">
              <a:solidFill>
                <a:schemeClr val="tx2">
                  <a:lumMod val="75000"/>
                </a:schemeClr>
              </a:solidFill>
              <a:latin typeface="Komika Axis" panose="02000506000000020004" pitchFamily="2" charset="0"/>
            </a:endParaRPr>
          </a:p>
        </p:txBody>
      </p:sp>
      <p:pic>
        <p:nvPicPr>
          <p:cNvPr id="3" name="Picture 2" descr="A red and white logo with white text and a blue and white ball&#10;&#10;AI-generated content may be incorrect.">
            <a:extLst>
              <a:ext uri="{FF2B5EF4-FFF2-40B4-BE49-F238E27FC236}">
                <a16:creationId xmlns:a16="http://schemas.microsoft.com/office/drawing/2014/main" id="{1171169B-7E5C-1D7A-E149-37EA74AE3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991"/>
            <a:ext cx="525093" cy="493227"/>
          </a:xfrm>
          <a:prstGeom prst="rect">
            <a:avLst/>
          </a:prstGeom>
        </p:spPr>
      </p:pic>
      <p:pic>
        <p:nvPicPr>
          <p:cNvPr id="9" name="Picture 8" descr="A person holding a football&#10;&#10;Description automatically generated">
            <a:extLst>
              <a:ext uri="{FF2B5EF4-FFF2-40B4-BE49-F238E27FC236}">
                <a16:creationId xmlns:a16="http://schemas.microsoft.com/office/drawing/2014/main" id="{C8C21D24-ED6F-3CB6-C688-9B387DDF7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63066"/>
            <a:ext cx="750423" cy="551152"/>
          </a:xfrm>
          <a:prstGeom prst="rect">
            <a:avLst/>
          </a:prstGeom>
        </p:spPr>
      </p:pic>
      <p:pic>
        <p:nvPicPr>
          <p:cNvPr id="7" name="Picture 6" descr="A person holding a rugby ball&#10;&#10;AI-generated content may be incorrect.">
            <a:extLst>
              <a:ext uri="{FF2B5EF4-FFF2-40B4-BE49-F238E27FC236}">
                <a16:creationId xmlns:a16="http://schemas.microsoft.com/office/drawing/2014/main" id="{18BFDD3A-C265-B58F-203F-5849CF057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8" y="824121"/>
            <a:ext cx="2938118" cy="28883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0908F0-2B2E-6658-D845-C27DB993E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003" y="824121"/>
            <a:ext cx="3038736" cy="2888383"/>
          </a:xfrm>
          <a:prstGeom prst="rect">
            <a:avLst/>
          </a:prstGeom>
        </p:spPr>
      </p:pic>
      <p:pic>
        <p:nvPicPr>
          <p:cNvPr id="11" name="Picture 10" descr="A person with a beard and a rugby ball&#10;&#10;AI-generated content may be incorrect.">
            <a:extLst>
              <a:ext uri="{FF2B5EF4-FFF2-40B4-BE49-F238E27FC236}">
                <a16:creationId xmlns:a16="http://schemas.microsoft.com/office/drawing/2014/main" id="{F626B919-D2A7-23A8-3EC1-B7E8CC7A6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39" y="824121"/>
            <a:ext cx="2899757" cy="2888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632343-28D7-DA57-D2F5-6715F5E0B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88" y="3800460"/>
            <a:ext cx="2943625" cy="2862466"/>
          </a:xfrm>
          <a:prstGeom prst="rect">
            <a:avLst/>
          </a:prstGeom>
        </p:spPr>
      </p:pic>
      <p:pic>
        <p:nvPicPr>
          <p:cNvPr id="15" name="Picture 14" descr="A person with a beard and a football&#10;&#10;AI-generated content may be incorrect.">
            <a:extLst>
              <a:ext uri="{FF2B5EF4-FFF2-40B4-BE49-F238E27FC236}">
                <a16:creationId xmlns:a16="http://schemas.microsoft.com/office/drawing/2014/main" id="{96F20E53-C92D-12DC-E84A-34B8D04ADA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613" y="3791079"/>
            <a:ext cx="3032126" cy="288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EEB1AB-91EF-68CE-DC79-BBB2DD4261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6739" y="3793503"/>
            <a:ext cx="2913238" cy="28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7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C96E2-6A7E-575E-ED8D-DFD86C109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AE8E05-DA77-7C34-91A2-F1794205C6BF}"/>
              </a:ext>
            </a:extLst>
          </p:cNvPr>
          <p:cNvSpPr/>
          <p:nvPr/>
        </p:nvSpPr>
        <p:spPr>
          <a:xfrm>
            <a:off x="107504" y="173128"/>
            <a:ext cx="8928992" cy="588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BTB18 TT NRL PROPHET LEGEND</a:t>
            </a:r>
            <a:endParaRPr lang="en-AU" sz="3200" dirty="0">
              <a:solidFill>
                <a:schemeClr val="tx2">
                  <a:lumMod val="75000"/>
                </a:schemeClr>
              </a:solidFill>
              <a:latin typeface="Komika Axis" panose="02000506000000020004" pitchFamily="2" charset="0"/>
            </a:endParaRPr>
          </a:p>
        </p:txBody>
      </p:sp>
      <p:pic>
        <p:nvPicPr>
          <p:cNvPr id="3" name="Picture 2" descr="A red and white logo with white text and a blue and white ball&#10;&#10;AI-generated content may be incorrect.">
            <a:extLst>
              <a:ext uri="{FF2B5EF4-FFF2-40B4-BE49-F238E27FC236}">
                <a16:creationId xmlns:a16="http://schemas.microsoft.com/office/drawing/2014/main" id="{D00A8386-BE8E-7608-0D2F-47AC0D0B9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991"/>
            <a:ext cx="525093" cy="493227"/>
          </a:xfrm>
          <a:prstGeom prst="rect">
            <a:avLst/>
          </a:prstGeom>
        </p:spPr>
      </p:pic>
      <p:pic>
        <p:nvPicPr>
          <p:cNvPr id="9" name="Picture 8" descr="A person holding a football&#10;&#10;Description automatically generated">
            <a:extLst>
              <a:ext uri="{FF2B5EF4-FFF2-40B4-BE49-F238E27FC236}">
                <a16:creationId xmlns:a16="http://schemas.microsoft.com/office/drawing/2014/main" id="{C7683C1A-D013-49E8-5E12-237A4C5B04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63066"/>
            <a:ext cx="750423" cy="551152"/>
          </a:xfrm>
          <a:prstGeom prst="rect">
            <a:avLst/>
          </a:prstGeom>
        </p:spPr>
      </p:pic>
      <p:pic>
        <p:nvPicPr>
          <p:cNvPr id="5" name="Picture 4" descr="A collage of a person with a football&#10;&#10;AI-generated content may be incorrect.">
            <a:extLst>
              <a:ext uri="{FF2B5EF4-FFF2-40B4-BE49-F238E27FC236}">
                <a16:creationId xmlns:a16="http://schemas.microsoft.com/office/drawing/2014/main" id="{7F390D65-6C89-E3DC-5A8D-560498C48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8" y="809944"/>
            <a:ext cx="2971011" cy="2979095"/>
          </a:xfrm>
          <a:prstGeom prst="rect">
            <a:avLst/>
          </a:prstGeom>
        </p:spPr>
      </p:pic>
      <p:pic>
        <p:nvPicPr>
          <p:cNvPr id="6" name="Picture 5" descr="A collage of a person with a football&#10;&#10;AI-generated content may be incorrect.">
            <a:extLst>
              <a:ext uri="{FF2B5EF4-FFF2-40B4-BE49-F238E27FC236}">
                <a16:creationId xmlns:a16="http://schemas.microsoft.com/office/drawing/2014/main" id="{7EBFA300-BD67-B100-7A38-D675B31E5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39" y="809944"/>
            <a:ext cx="2971011" cy="2979095"/>
          </a:xfrm>
          <a:prstGeom prst="rect">
            <a:avLst/>
          </a:prstGeom>
        </p:spPr>
      </p:pic>
      <p:pic>
        <p:nvPicPr>
          <p:cNvPr id="8" name="Picture 7" descr="A person with a beard and a rugby ball&#10;&#10;AI-generated content may be incorrect.">
            <a:extLst>
              <a:ext uri="{FF2B5EF4-FFF2-40B4-BE49-F238E27FC236}">
                <a16:creationId xmlns:a16="http://schemas.microsoft.com/office/drawing/2014/main" id="{CF98C51A-FD7A-E5E4-08D4-CAFE126A5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50" y="809943"/>
            <a:ext cx="2971011" cy="2979095"/>
          </a:xfrm>
          <a:prstGeom prst="rect">
            <a:avLst/>
          </a:prstGeom>
        </p:spPr>
      </p:pic>
      <p:pic>
        <p:nvPicPr>
          <p:cNvPr id="11" name="Picture 10" descr="A person holding a ball and a person with a ball&#10;&#10;AI-generated content may be incorrect.">
            <a:extLst>
              <a:ext uri="{FF2B5EF4-FFF2-40B4-BE49-F238E27FC236}">
                <a16:creationId xmlns:a16="http://schemas.microsoft.com/office/drawing/2014/main" id="{4A45EBCC-F9E3-CAF0-6BCB-821BC95BA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7" y="3836901"/>
            <a:ext cx="2859591" cy="2864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DA2E73-FE7B-94E3-CEB5-CC4F3AFFB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4838" y="3836900"/>
            <a:ext cx="2971011" cy="2864811"/>
          </a:xfrm>
          <a:prstGeom prst="rect">
            <a:avLst/>
          </a:prstGeom>
        </p:spPr>
      </p:pic>
      <p:pic>
        <p:nvPicPr>
          <p:cNvPr id="28" name="Picture 27" descr="A collage of a person and a green monster with a football&#10;&#10;AI-generated content may be incorrect.">
            <a:extLst>
              <a:ext uri="{FF2B5EF4-FFF2-40B4-BE49-F238E27FC236}">
                <a16:creationId xmlns:a16="http://schemas.microsoft.com/office/drawing/2014/main" id="{F7915637-11DD-6A52-B553-138B771E4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49" y="3840909"/>
            <a:ext cx="3006316" cy="282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8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35CDC-F880-6939-150A-D6EFD8971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B68CDD-2959-504A-C237-96CD06981840}"/>
              </a:ext>
            </a:extLst>
          </p:cNvPr>
          <p:cNvSpPr/>
          <p:nvPr/>
        </p:nvSpPr>
        <p:spPr>
          <a:xfrm>
            <a:off x="107504" y="173128"/>
            <a:ext cx="8928992" cy="588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BTB18 TT NRL PROPHET LEGEND</a:t>
            </a:r>
            <a:endParaRPr lang="en-AU" sz="3200" dirty="0">
              <a:solidFill>
                <a:schemeClr val="tx2">
                  <a:lumMod val="75000"/>
                </a:schemeClr>
              </a:solidFill>
              <a:latin typeface="Komika Axis" panose="02000506000000020004" pitchFamily="2" charset="0"/>
            </a:endParaRPr>
          </a:p>
        </p:txBody>
      </p:sp>
      <p:pic>
        <p:nvPicPr>
          <p:cNvPr id="3" name="Picture 2" descr="A red and white logo with white text and a blue and white ball&#10;&#10;AI-generated content may be incorrect.">
            <a:extLst>
              <a:ext uri="{FF2B5EF4-FFF2-40B4-BE49-F238E27FC236}">
                <a16:creationId xmlns:a16="http://schemas.microsoft.com/office/drawing/2014/main" id="{2DC7A3A1-EF56-300A-F9FA-91D6B1FC2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991"/>
            <a:ext cx="525093" cy="493227"/>
          </a:xfrm>
          <a:prstGeom prst="rect">
            <a:avLst/>
          </a:prstGeom>
        </p:spPr>
      </p:pic>
      <p:pic>
        <p:nvPicPr>
          <p:cNvPr id="9" name="Picture 8" descr="A person holding a football&#10;&#10;Description automatically generated">
            <a:extLst>
              <a:ext uri="{FF2B5EF4-FFF2-40B4-BE49-F238E27FC236}">
                <a16:creationId xmlns:a16="http://schemas.microsoft.com/office/drawing/2014/main" id="{217F5B68-1658-A62F-8AA1-FA3E271E7C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63066"/>
            <a:ext cx="750423" cy="5511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9EF875-6B30-A322-E5BF-D1508B24C0EC}"/>
              </a:ext>
            </a:extLst>
          </p:cNvPr>
          <p:cNvSpPr/>
          <p:nvPr/>
        </p:nvSpPr>
        <p:spPr>
          <a:xfrm>
            <a:off x="554489" y="6353369"/>
            <a:ext cx="2862905" cy="363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Good Vibes - Demo" panose="02000000000000000000" pitchFamily="2" charset="0"/>
              </a:rPr>
              <a:t>Not Entered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…</a:t>
            </a:r>
            <a:endParaRPr lang="en-AU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35D919-3BFC-6FBD-F14C-660ABBE08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69" y="5772417"/>
            <a:ext cx="864096" cy="8624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0900B5-2F31-E6CB-A359-EF1690C4A8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816" y="5772416"/>
            <a:ext cx="880469" cy="862466"/>
          </a:xfrm>
          <a:prstGeom prst="rect">
            <a:avLst/>
          </a:prstGeom>
        </p:spPr>
      </p:pic>
      <p:pic>
        <p:nvPicPr>
          <p:cNvPr id="19" name="Picture 18" descr="A person with a brown shirt&#10;&#10;AI-generated content may be incorrect.">
            <a:extLst>
              <a:ext uri="{FF2B5EF4-FFF2-40B4-BE49-F238E27FC236}">
                <a16:creationId xmlns:a16="http://schemas.microsoft.com/office/drawing/2014/main" id="{00178E5A-119E-CF6C-6A46-94B7C24A2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11" y="5772416"/>
            <a:ext cx="909927" cy="862466"/>
          </a:xfrm>
          <a:prstGeom prst="rect">
            <a:avLst/>
          </a:prstGeom>
        </p:spPr>
      </p:pic>
      <p:pic>
        <p:nvPicPr>
          <p:cNvPr id="21" name="Picture 20" descr="A person wearing glasses and a hat&#10;&#10;AI-generated content may be incorrect.">
            <a:extLst>
              <a:ext uri="{FF2B5EF4-FFF2-40B4-BE49-F238E27FC236}">
                <a16:creationId xmlns:a16="http://schemas.microsoft.com/office/drawing/2014/main" id="{9232474B-EC3C-2A6A-FF87-68722EC5BF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21" y="5752920"/>
            <a:ext cx="864096" cy="881962"/>
          </a:xfrm>
          <a:prstGeom prst="rect">
            <a:avLst/>
          </a:prstGeom>
        </p:spPr>
      </p:pic>
      <p:pic>
        <p:nvPicPr>
          <p:cNvPr id="23" name="Picture 2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E0DC625-34A1-4064-6173-43EECEBDB4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68" y="5752921"/>
            <a:ext cx="880469" cy="881962"/>
          </a:xfrm>
          <a:prstGeom prst="rect">
            <a:avLst/>
          </a:prstGeom>
        </p:spPr>
      </p:pic>
      <p:pic>
        <p:nvPicPr>
          <p:cNvPr id="25" name="Picture 24" descr="A person wearing a headband&#10;&#10;AI-generated content may be incorrect.">
            <a:extLst>
              <a:ext uri="{FF2B5EF4-FFF2-40B4-BE49-F238E27FC236}">
                <a16:creationId xmlns:a16="http://schemas.microsoft.com/office/drawing/2014/main" id="{1719EB91-5D24-8DD8-B10E-004F0D055B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63" y="5746217"/>
            <a:ext cx="895347" cy="888665"/>
          </a:xfrm>
          <a:prstGeom prst="rect">
            <a:avLst/>
          </a:prstGeom>
        </p:spPr>
      </p:pic>
      <p:pic>
        <p:nvPicPr>
          <p:cNvPr id="27" name="Picture 26" descr="A person in a red jacket&#10;&#10;AI-generated content may be incorrect.">
            <a:extLst>
              <a:ext uri="{FF2B5EF4-FFF2-40B4-BE49-F238E27FC236}">
                <a16:creationId xmlns:a16="http://schemas.microsoft.com/office/drawing/2014/main" id="{3FE29AE6-660F-13F5-2DF5-20B00B8FA6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46216"/>
            <a:ext cx="883652" cy="8886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315FD6-2382-B886-37D0-04795E6D1088}"/>
              </a:ext>
            </a:extLst>
          </p:cNvPr>
          <p:cNvSpPr/>
          <p:nvPr/>
        </p:nvSpPr>
        <p:spPr>
          <a:xfrm>
            <a:off x="324547" y="1126615"/>
            <a:ext cx="5940740" cy="47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Total # of Entries: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42</a:t>
            </a:r>
            <a:endParaRPr lang="en-AU" sz="2700" dirty="0">
              <a:solidFill>
                <a:srgbClr val="008000"/>
              </a:solidFill>
              <a:latin typeface="Komika Axis" panose="02000506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29F95-6FCC-8333-6C6E-C5B00981A2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7412" y="1060307"/>
            <a:ext cx="2615411" cy="42919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23D096-AC8E-0E96-3823-448668EAD8EF}"/>
              </a:ext>
            </a:extLst>
          </p:cNvPr>
          <p:cNvSpPr/>
          <p:nvPr/>
        </p:nvSpPr>
        <p:spPr>
          <a:xfrm>
            <a:off x="305453" y="1570451"/>
            <a:ext cx="5940741" cy="47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PREMIERS FAVE: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Storm 55%</a:t>
            </a:r>
            <a:endParaRPr lang="en-AU" sz="2700" dirty="0">
              <a:solidFill>
                <a:srgbClr val="008000"/>
              </a:solidFill>
              <a:latin typeface="Komika Axis" panose="02000506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2C3E30-CAD0-B5DB-84D3-8DFD48E7A8AA}"/>
              </a:ext>
            </a:extLst>
          </p:cNvPr>
          <p:cNvSpPr/>
          <p:nvPr/>
        </p:nvSpPr>
        <p:spPr>
          <a:xfrm>
            <a:off x="324546" y="2014287"/>
            <a:ext cx="5940741" cy="47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SPOON FAVE: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TITANS 33%</a:t>
            </a:r>
            <a:endParaRPr lang="en-AU" sz="2700" dirty="0">
              <a:solidFill>
                <a:srgbClr val="008000"/>
              </a:solidFill>
              <a:latin typeface="Komika Axis" panose="02000506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10E0E4-E0E8-8491-9024-5CF777E1242A}"/>
              </a:ext>
            </a:extLst>
          </p:cNvPr>
          <p:cNvSpPr/>
          <p:nvPr/>
        </p:nvSpPr>
        <p:spPr>
          <a:xfrm>
            <a:off x="324546" y="2465353"/>
            <a:ext cx="5940741" cy="47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DALLYM FAVE: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CLEARY 19%</a:t>
            </a:r>
            <a:endParaRPr lang="en-AU" sz="2700" dirty="0">
              <a:solidFill>
                <a:srgbClr val="008000"/>
              </a:solidFill>
              <a:latin typeface="Komika Axis" panose="02000506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7C7117-E368-B733-7207-072CA89E60A8}"/>
              </a:ext>
            </a:extLst>
          </p:cNvPr>
          <p:cNvSpPr/>
          <p:nvPr/>
        </p:nvSpPr>
        <p:spPr>
          <a:xfrm>
            <a:off x="315000" y="2894203"/>
            <a:ext cx="5940741" cy="47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ROOKIE FAVE: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IAONGI 48%</a:t>
            </a:r>
            <a:endParaRPr lang="en-AU" sz="2700" dirty="0">
              <a:solidFill>
                <a:srgbClr val="008000"/>
              </a:solidFill>
              <a:latin typeface="Komika Axis" panose="02000506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CB37C9-287A-4021-19C7-7E1314EB4523}"/>
              </a:ext>
            </a:extLst>
          </p:cNvPr>
          <p:cNvSpPr/>
          <p:nvPr/>
        </p:nvSpPr>
        <p:spPr>
          <a:xfrm>
            <a:off x="287555" y="3346447"/>
            <a:ext cx="5940741" cy="47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TOP TRY FAVE: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MULITALO 26%</a:t>
            </a:r>
            <a:endParaRPr lang="en-AU" sz="2700" dirty="0">
              <a:solidFill>
                <a:srgbClr val="008000"/>
              </a:solidFill>
              <a:latin typeface="Komika Axis" panose="0200050600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4D8BE3-9BA5-A054-450C-75973B0B0E53}"/>
              </a:ext>
            </a:extLst>
          </p:cNvPr>
          <p:cNvSpPr/>
          <p:nvPr/>
        </p:nvSpPr>
        <p:spPr>
          <a:xfrm>
            <a:off x="308024" y="3798691"/>
            <a:ext cx="5940741" cy="47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POINTS FAVE: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V</a:t>
            </a: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HOLMES 21%</a:t>
            </a:r>
            <a:endParaRPr lang="en-AU" sz="2700" dirty="0">
              <a:solidFill>
                <a:srgbClr val="008000"/>
              </a:solidFill>
              <a:latin typeface="Komika Axis" panose="02000506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5D38B6-389D-A3E6-821A-B6A4DA13CA42}"/>
              </a:ext>
            </a:extLst>
          </p:cNvPr>
          <p:cNvSpPr/>
          <p:nvPr/>
        </p:nvSpPr>
        <p:spPr>
          <a:xfrm>
            <a:off x="271917" y="4225637"/>
            <a:ext cx="5940741" cy="47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COACH FAVE: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MAGUIRE 19%</a:t>
            </a:r>
            <a:endParaRPr lang="en-AU" sz="2700" dirty="0">
              <a:solidFill>
                <a:srgbClr val="008000"/>
              </a:solidFill>
              <a:latin typeface="Komika Axis" panose="0200050600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047EAD-2D33-2574-3F49-7AE260B6A42C}"/>
              </a:ext>
            </a:extLst>
          </p:cNvPr>
          <p:cNvSpPr/>
          <p:nvPr/>
        </p:nvSpPr>
        <p:spPr>
          <a:xfrm>
            <a:off x="298232" y="4677881"/>
            <a:ext cx="5940741" cy="47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Komika Axis" panose="02000506000000020004" pitchFamily="2" charset="0"/>
              </a:rPr>
              <a:t>FINISH 9th: </a:t>
            </a:r>
            <a:r>
              <a:rPr lang="en-US" sz="2700" dirty="0">
                <a:solidFill>
                  <a:srgbClr val="008000"/>
                </a:solidFill>
                <a:latin typeface="Komika Axis" panose="02000506000000020004" pitchFamily="2" charset="0"/>
              </a:rPr>
              <a:t>ROOSTERS 24%</a:t>
            </a:r>
            <a:endParaRPr lang="en-AU" sz="2700" dirty="0">
              <a:solidFill>
                <a:srgbClr val="008000"/>
              </a:solidFill>
              <a:latin typeface="Komika Axis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69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99</Words>
  <Application>Microsoft Office PowerPoint</Application>
  <PresentationFormat>On-screen Show (4:3)</PresentationFormat>
  <Paragraphs>18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Good Vibes - Demo</vt:lpstr>
      <vt:lpstr>Komika Axis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craigtosh</dc:creator>
  <cp:lastModifiedBy>Craig Toshack</cp:lastModifiedBy>
  <cp:revision>235</cp:revision>
  <dcterms:created xsi:type="dcterms:W3CDTF">2016-01-05T01:11:22Z</dcterms:created>
  <dcterms:modified xsi:type="dcterms:W3CDTF">2025-03-03T23:20:25Z</dcterms:modified>
</cp:coreProperties>
</file>